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39" r:id="rId2"/>
    <p:sldId id="440" r:id="rId3"/>
    <p:sldId id="441" r:id="rId4"/>
    <p:sldId id="445" r:id="rId5"/>
    <p:sldId id="442" r:id="rId6"/>
    <p:sldId id="443" r:id="rId7"/>
    <p:sldId id="446" r:id="rId8"/>
    <p:sldId id="444" r:id="rId9"/>
    <p:sldId id="448" r:id="rId10"/>
    <p:sldId id="447" r:id="rId11"/>
    <p:sldId id="449" r:id="rId12"/>
    <p:sldId id="450" r:id="rId13"/>
    <p:sldId id="451" r:id="rId14"/>
    <p:sldId id="453" r:id="rId15"/>
    <p:sldId id="454" r:id="rId16"/>
    <p:sldId id="455" r:id="rId17"/>
    <p:sldId id="456" r:id="rId18"/>
    <p:sldId id="457" r:id="rId19"/>
    <p:sldId id="459" r:id="rId20"/>
    <p:sldId id="458" r:id="rId21"/>
    <p:sldId id="460" r:id="rId22"/>
    <p:sldId id="463" r:id="rId23"/>
    <p:sldId id="462" r:id="rId24"/>
    <p:sldId id="464" r:id="rId25"/>
    <p:sldId id="465" r:id="rId26"/>
    <p:sldId id="466" r:id="rId27"/>
    <p:sldId id="467" r:id="rId28"/>
    <p:sldId id="468" r:id="rId29"/>
    <p:sldId id="472" r:id="rId30"/>
    <p:sldId id="471" r:id="rId31"/>
    <p:sldId id="470" r:id="rId32"/>
    <p:sldId id="473" r:id="rId33"/>
    <p:sldId id="474" r:id="rId34"/>
    <p:sldId id="475" r:id="rId35"/>
    <p:sldId id="477" r:id="rId36"/>
    <p:sldId id="481" r:id="rId37"/>
    <p:sldId id="479" r:id="rId38"/>
    <p:sldId id="480" r:id="rId39"/>
    <p:sldId id="476" r:id="rId40"/>
    <p:sldId id="478" r:id="rId41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C4349"/>
    <a:srgbClr val="293247"/>
    <a:srgbClr val="BA8D2D"/>
    <a:srgbClr val="767171"/>
    <a:srgbClr val="105A80"/>
    <a:srgbClr val="FEBF00"/>
    <a:srgbClr val="105A7F"/>
    <a:srgbClr val="DF213B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8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9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93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2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4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7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88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7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3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47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06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8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69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51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4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9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72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5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2022/5/11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0506.herokuapp.com/index_form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春假專題進度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19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5EF142-CA93-4766-9B63-A78F3DDD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5" y="952131"/>
            <a:ext cx="7224745" cy="38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EE24-8C63-4A0D-A5CD-E0982C39A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0"/>
          <a:stretch/>
        </p:blipFill>
        <p:spPr bwMode="auto">
          <a:xfrm>
            <a:off x="776773" y="1904283"/>
            <a:ext cx="7781731" cy="31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214C793-765A-46A3-9BB9-23AE73630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44"/>
          <a:stretch/>
        </p:blipFill>
        <p:spPr>
          <a:xfrm>
            <a:off x="1907704" y="1068398"/>
            <a:ext cx="847725" cy="4616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DC39FA-8C52-40D9-99A6-87D835752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53563"/>
            <a:ext cx="3383573" cy="1150720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C49A192-0AC7-45DC-A704-EA4BF4379170}"/>
              </a:ext>
            </a:extLst>
          </p:cNvPr>
          <p:cNvSpPr/>
          <p:nvPr/>
        </p:nvSpPr>
        <p:spPr>
          <a:xfrm>
            <a:off x="3015642" y="1047199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9AF195F2-7CAB-4FAF-AF91-1779AA23C187}"/>
              </a:ext>
            </a:extLst>
          </p:cNvPr>
          <p:cNvSpPr/>
          <p:nvPr/>
        </p:nvSpPr>
        <p:spPr>
          <a:xfrm flipV="1">
            <a:off x="7020272" y="4227938"/>
            <a:ext cx="1538232" cy="43204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549F24-2B74-440C-B42A-8F92FFF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678154"/>
            <a:ext cx="4567608" cy="864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B008E1F5-97EC-43BC-87FA-1BEACEC6F432}"/>
              </a:ext>
            </a:extLst>
          </p:cNvPr>
          <p:cNvSpPr/>
          <p:nvPr/>
        </p:nvSpPr>
        <p:spPr>
          <a:xfrm flipV="1">
            <a:off x="5062421" y="678151"/>
            <a:ext cx="864096" cy="340159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2C51E8BB-B386-4AFA-A51A-1A16C6C8DCFD}"/>
              </a:ext>
            </a:extLst>
          </p:cNvPr>
          <p:cNvSpPr/>
          <p:nvPr/>
        </p:nvSpPr>
        <p:spPr>
          <a:xfrm rot="5400000">
            <a:off x="4020188" y="159754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54F0E1-F174-4BE7-84DC-4D16E3D0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762" b="48532"/>
          <a:stretch/>
        </p:blipFill>
        <p:spPr>
          <a:xfrm>
            <a:off x="107504" y="2338916"/>
            <a:ext cx="9216066" cy="25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0427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42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17C14D-FD33-486E-854C-71FB1B82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58"/>
          <a:stretch/>
        </p:blipFill>
        <p:spPr>
          <a:xfrm>
            <a:off x="1475656" y="843558"/>
            <a:ext cx="2458924" cy="39953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B93783-EEFA-40E0-8374-5FCC56EE7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99"/>
          <a:stretch/>
        </p:blipFill>
        <p:spPr>
          <a:xfrm>
            <a:off x="4551145" y="1347614"/>
            <a:ext cx="2808312" cy="32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51C6C8-5CCC-40FF-909F-FBE73F1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51766"/>
            <a:ext cx="4164680" cy="13725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015F1E-9FF5-44AA-96D1-67ADAC9F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2137371"/>
            <a:ext cx="3483711" cy="118477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000568" y="2405723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55A43-92FC-4DCB-A38F-B20A9138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77" y="3046274"/>
            <a:ext cx="4164047" cy="13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869362-861D-4E53-9666-5D3E7D2F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4" y="1203598"/>
            <a:ext cx="8136721" cy="35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D21791-F523-4FCA-8523-632DBD7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15564"/>
            <a:ext cx="6299755" cy="39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0505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4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網頁訊息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BB501A-31AD-4896-8E7A-40FA2164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491630"/>
            <a:ext cx="8425543" cy="22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BBBB28-1F8C-494A-9FF7-0B28DB94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7" t="11154" r="17033" b="10770"/>
          <a:stretch/>
        </p:blipFill>
        <p:spPr>
          <a:xfrm>
            <a:off x="3215404" y="2330920"/>
            <a:ext cx="2159468" cy="23723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29046B-D32B-4EAA-A551-851F2299E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0"/>
          <a:stretch/>
        </p:blipFill>
        <p:spPr>
          <a:xfrm>
            <a:off x="0" y="915566"/>
            <a:ext cx="9144000" cy="1008103"/>
          </a:xfrm>
          <a:prstGeom prst="rect">
            <a:avLst/>
          </a:prstGeom>
        </p:spPr>
      </p:pic>
      <p:sp>
        <p:nvSpPr>
          <p:cNvPr id="10" name="箭號: 上彎 9">
            <a:extLst>
              <a:ext uri="{FF2B5EF4-FFF2-40B4-BE49-F238E27FC236}">
                <a16:creationId xmlns:a16="http://schemas.microsoft.com/office/drawing/2014/main" id="{1876CB3F-91BE-4EAB-8E22-44FA224F6934}"/>
              </a:ext>
            </a:extLst>
          </p:cNvPr>
          <p:cNvSpPr/>
          <p:nvPr/>
        </p:nvSpPr>
        <p:spPr>
          <a:xfrm>
            <a:off x="5724128" y="2312614"/>
            <a:ext cx="3151313" cy="15121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668344" y="1275606"/>
            <a:ext cx="1390058" cy="252023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34470" y="1250630"/>
            <a:ext cx="117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</a:rPr>
              <a:t>Hello </a:t>
            </a:r>
            <a:r>
              <a:rPr lang="zh-TW" altLang="en-US" sz="1200" b="1" dirty="0">
                <a:solidFill>
                  <a:srgbClr val="FF0000"/>
                </a:solidFill>
              </a:rPr>
              <a:t>王小名</a:t>
            </a:r>
          </a:p>
        </p:txBody>
      </p:sp>
    </p:spTree>
    <p:extLst>
      <p:ext uri="{BB962C8B-B14F-4D97-AF65-F5344CB8AC3E}">
        <p14:creationId xmlns:p14="http://schemas.microsoft.com/office/powerpoint/2010/main" val="352788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65346"/>
            <a:ext cx="4600539" cy="36278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635646"/>
            <a:ext cx="3423971" cy="2274193"/>
          </a:xfrm>
          <a:prstGeom prst="rect">
            <a:avLst/>
          </a:prstGeom>
        </p:spPr>
      </p:pic>
      <p:sp>
        <p:nvSpPr>
          <p:cNvPr id="10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844294" y="2231221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9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0512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07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Messages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31B7E6-9FAE-41AA-A640-B665C3DCA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3"/>
          <a:stretch/>
        </p:blipFill>
        <p:spPr>
          <a:xfrm>
            <a:off x="136139" y="1426712"/>
            <a:ext cx="8667294" cy="227727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91C0B5F5-EB43-4B5C-A352-22765DDCC8F2}"/>
              </a:ext>
            </a:extLst>
          </p:cNvPr>
          <p:cNvSpPr/>
          <p:nvPr/>
        </p:nvSpPr>
        <p:spPr>
          <a:xfrm flipV="1">
            <a:off x="4540634" y="1995684"/>
            <a:ext cx="2047590" cy="360041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AC01E5-8250-4E91-9F09-A7D5EB3A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E7363BF4-4A6F-4FB0-8DA3-B242E1168DB8}"/>
              </a:ext>
            </a:extLst>
          </p:cNvPr>
          <p:cNvSpPr/>
          <p:nvPr/>
        </p:nvSpPr>
        <p:spPr>
          <a:xfrm flipV="1">
            <a:off x="2339752" y="3579861"/>
            <a:ext cx="1008112" cy="216025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2" name="矩形 1">
            <a:hlinkClick r:id="rId3"/>
            <a:extLst>
              <a:ext uri="{FF2B5EF4-FFF2-40B4-BE49-F238E27FC236}">
                <a16:creationId xmlns:a16="http://schemas.microsoft.com/office/drawing/2014/main" id="{05B26732-B556-4F93-A2D5-19046574F107}"/>
              </a:ext>
            </a:extLst>
          </p:cNvPr>
          <p:cNvSpPr/>
          <p:nvPr/>
        </p:nvSpPr>
        <p:spPr>
          <a:xfrm>
            <a:off x="4067944" y="722150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https://liff0506.herokuapp.com/index_form.html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8544BE-32DB-4BA5-B3D6-3930DE09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" y="1471533"/>
            <a:ext cx="5324475" cy="77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6501D-1EE5-4C55-AD3D-F91D6D1C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80205"/>
            <a:ext cx="8134153" cy="19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2A0E8-9A07-4E47-A9D0-2688959E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4" t="8915" r="49909" b="14157"/>
          <a:stretch/>
        </p:blipFill>
        <p:spPr>
          <a:xfrm>
            <a:off x="52535" y="693453"/>
            <a:ext cx="4519465" cy="44500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4ABFCC-3CDF-419D-9320-CC6131CB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36" y="1275606"/>
            <a:ext cx="4468491" cy="2378034"/>
          </a:xfrm>
          <a:prstGeom prst="rect">
            <a:avLst/>
          </a:prstGeom>
        </p:spPr>
      </p:pic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606D31EB-F02A-4FCB-BEF0-8E458DC3D359}"/>
              </a:ext>
            </a:extLst>
          </p:cNvPr>
          <p:cNvSpPr/>
          <p:nvPr/>
        </p:nvSpPr>
        <p:spPr>
          <a:xfrm>
            <a:off x="4788024" y="3759369"/>
            <a:ext cx="1944216" cy="1080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3D52583-BE75-40F8-B88C-294494A389CD}"/>
              </a:ext>
            </a:extLst>
          </p:cNvPr>
          <p:cNvSpPr/>
          <p:nvPr/>
        </p:nvSpPr>
        <p:spPr>
          <a:xfrm flipV="1">
            <a:off x="402354" y="987573"/>
            <a:ext cx="2153421" cy="50405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3D4ABE68-016D-49DD-98A4-30D942EF548D}"/>
              </a:ext>
            </a:extLst>
          </p:cNvPr>
          <p:cNvSpPr/>
          <p:nvPr/>
        </p:nvSpPr>
        <p:spPr>
          <a:xfrm flipV="1">
            <a:off x="4605668" y="2283718"/>
            <a:ext cx="4507959" cy="129614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A556A5-9809-4DC8-96B1-61EC2237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810" y="843558"/>
            <a:ext cx="5036837" cy="3868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898ED9-82E5-42CA-A130-1B6E1A9E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0" y="822349"/>
            <a:ext cx="5859959" cy="4299941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7DAB531-7624-4BB6-981F-FFC3504B0AFD}"/>
              </a:ext>
            </a:extLst>
          </p:cNvPr>
          <p:cNvSpPr/>
          <p:nvPr/>
        </p:nvSpPr>
        <p:spPr>
          <a:xfrm flipV="1">
            <a:off x="2411760" y="3291830"/>
            <a:ext cx="1728192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203</Words>
  <Application>Microsoft Office PowerPoint</Application>
  <PresentationFormat>如螢幕大小 (16:9)</PresentationFormat>
  <Paragraphs>100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215</cp:revision>
  <dcterms:created xsi:type="dcterms:W3CDTF">2016-05-27T01:37:00Z</dcterms:created>
  <dcterms:modified xsi:type="dcterms:W3CDTF">2022-05-11T12:25:45Z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